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74" r:id="rId3"/>
    <p:sldId id="257" r:id="rId4"/>
    <p:sldId id="258" r:id="rId5"/>
    <p:sldId id="259" r:id="rId6"/>
    <p:sldId id="260" r:id="rId7"/>
    <p:sldId id="261" r:id="rId8"/>
    <p:sldId id="475" r:id="rId9"/>
    <p:sldId id="262" r:id="rId10"/>
    <p:sldId id="263" r:id="rId11"/>
    <p:sldId id="476" r:id="rId12"/>
    <p:sldId id="264" r:id="rId13"/>
    <p:sldId id="265" r:id="rId14"/>
    <p:sldId id="266" r:id="rId15"/>
    <p:sldId id="267" r:id="rId16"/>
    <p:sldId id="268" r:id="rId17"/>
    <p:sldId id="269" r:id="rId18"/>
    <p:sldId id="477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478" r:id="rId80"/>
    <p:sldId id="330" r:id="rId81"/>
    <p:sldId id="331" r:id="rId82"/>
    <p:sldId id="332" r:id="rId83"/>
    <p:sldId id="333" r:id="rId84"/>
    <p:sldId id="334" r:id="rId85"/>
    <p:sldId id="335" r:id="rId86"/>
    <p:sldId id="479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80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  <p:sldId id="429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37" r:id="rId190"/>
    <p:sldId id="481" r:id="rId191"/>
    <p:sldId id="438" r:id="rId192"/>
    <p:sldId id="439" r:id="rId193"/>
    <p:sldId id="440" r:id="rId194"/>
    <p:sldId id="441" r:id="rId195"/>
    <p:sldId id="442" r:id="rId196"/>
    <p:sldId id="443" r:id="rId197"/>
    <p:sldId id="444" r:id="rId198"/>
    <p:sldId id="445" r:id="rId199"/>
    <p:sldId id="446" r:id="rId200"/>
    <p:sldId id="447" r:id="rId201"/>
    <p:sldId id="448" r:id="rId202"/>
    <p:sldId id="449" r:id="rId203"/>
    <p:sldId id="450" r:id="rId204"/>
    <p:sldId id="451" r:id="rId205"/>
    <p:sldId id="452" r:id="rId206"/>
    <p:sldId id="453" r:id="rId207"/>
    <p:sldId id="454" r:id="rId208"/>
    <p:sldId id="455" r:id="rId209"/>
    <p:sldId id="456" r:id="rId210"/>
    <p:sldId id="457" r:id="rId211"/>
    <p:sldId id="482" r:id="rId212"/>
    <p:sldId id="458" r:id="rId213"/>
    <p:sldId id="459" r:id="rId214"/>
    <p:sldId id="460" r:id="rId215"/>
    <p:sldId id="461" r:id="rId216"/>
    <p:sldId id="462" r:id="rId217"/>
    <p:sldId id="463" r:id="rId218"/>
    <p:sldId id="464" r:id="rId219"/>
    <p:sldId id="465" r:id="rId220"/>
    <p:sldId id="466" r:id="rId221"/>
    <p:sldId id="467" r:id="rId222"/>
    <p:sldId id="468" r:id="rId223"/>
    <p:sldId id="469" r:id="rId224"/>
    <p:sldId id="483" r:id="rId225"/>
    <p:sldId id="470" r:id="rId226"/>
    <p:sldId id="471" r:id="rId227"/>
    <p:sldId id="484" r:id="rId228"/>
    <p:sldId id="472" r:id="rId229"/>
    <p:sldId id="473" r:id="rId23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94708" autoAdjust="0"/>
  </p:normalViewPr>
  <p:slideViewPr>
    <p:cSldViewPr snapToGrid="0">
      <p:cViewPr varScale="1">
        <p:scale>
          <a:sx n="91" d="100"/>
          <a:sy n="91" d="100"/>
        </p:scale>
        <p:origin x="67" y="144"/>
      </p:cViewPr>
      <p:guideLst/>
    </p:cSldViewPr>
  </p:slideViewPr>
  <p:outlineViewPr>
    <p:cViewPr>
      <p:scale>
        <a:sx n="33" d="100"/>
        <a:sy n="33" d="100"/>
      </p:scale>
      <p:origin x="0" y="-26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70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A59B-455A-42CA-B411-94017DC67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7B832-A029-4BBF-AF60-FC7EE44FB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8BCA-2438-4FE7-83C0-58E2160E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87B59-5674-4C69-BBBA-A83B4297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7385D-AA5F-4B36-99DF-E918910F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7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70F4-02DE-4814-8E5F-66CDE4BF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D4A55-CA4F-4513-8EC7-261B5E7C9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DD016-5777-41F1-8795-E1118F33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E8551-7E6F-4FAC-A5E0-7A467091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D8DA4-1C91-499F-B870-23F1B4E3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1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9AE5C-332C-42B2-B747-217BD9962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ECB8B-BAD8-4F97-9551-52C854EB9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D6E21-9E46-4CB6-9569-C9EE80D9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DC1F1-68CB-4FE9-BC47-21133064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32ED6-136F-4CD2-8A6C-7206679A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0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07BD-969C-4A3E-9A9A-DDF23797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6ED3C-91AA-4004-ABD7-B081790F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10C72-899F-4B4D-B057-5A2DB6E6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7FF8-9E93-4B97-B163-380F3FD9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F200B-958F-4529-902C-A6E74524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A430-4202-40DA-AEE1-93CEE188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43DA5-D96B-42B5-B883-3C3B09980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98E07-4E3B-4D39-A6FA-95D51717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80E73-8C57-453A-95B6-1F6CBC11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D0D01-3D9E-46AA-9B11-2A6D1525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C747F-89CD-46B6-B138-8FBCE0DE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18B88-0A27-449D-BA84-3116DA960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1879A-C49E-427D-B8EC-9B0CFF3E9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09F3A-97B5-4AA7-A6E9-E288491F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FD587-93A5-41B5-B689-1D57A7B9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5F5E2-BB62-483D-98DA-1CD3F8B7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E599-941E-45F9-AC9E-96CA37A1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26E24-0950-4144-9832-A958E5C45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E9792-D0B2-4CAF-A489-BF5557079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848C5-7CAF-42D7-964B-93CA1E6F2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85795-0524-42DE-A939-566FE578A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358A7-7256-4948-A455-F41A0FEF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453D9-C5A2-4D71-B6AD-D56C9810E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3A897-9DC4-4708-804C-56C39D5F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6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72B0-CF5F-4232-8DC6-D359A06A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86100-B87D-4732-9DE4-3AF9A056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B348C-6F43-44C6-9D39-03807E1F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31257-328B-4D95-BB29-74E814C3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1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95CDCC-E806-4370-96CC-7F112B90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E644F-FF80-4FBD-9C25-CCFE44B2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0A02-06E2-423E-A587-BFE73066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4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890B-BB05-41F7-84E7-CA0F0011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149A-3BCA-4DDD-94B2-FFBEFB32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132D1-4BBA-4B04-BFB8-A7C2E5665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5F9D1-22AF-45BE-9E4B-94C7BE18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9AEBD-F12A-4B07-AC47-9010B375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20828-DE8C-4E28-946C-6F9BC535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588B-47AC-4917-B220-D3FD2B0B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74E49-BA84-4896-962C-FB2DF949C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41E96-1CAD-4FC6-B0C7-1B5BC5534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C18E6-FAB3-421D-8C64-951618EF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75AC5-5E8E-42A6-97B5-45AA50E2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9604F-553E-4485-BEE0-BBF84D9D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4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96CEA-7054-42BD-8D1D-B5A323BB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5F00A-B0AB-49B2-B944-BBFCFA34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15405-C504-41C6-9270-82B459C9A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E94EA-4B15-4C1F-BAC8-40890A506FA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9238A-62D7-4F17-AFAD-243C85050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26B1-53BA-4FF1-82F5-52981FBA9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88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94FC-0D88-4B3A-97CA-98FD45285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D056C-0D5B-49EA-B091-603AA0935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28415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Login Count Django Project Hindi - YouTube (1)">
            <a:extLst>
              <a:ext uri="{FF2B5EF4-FFF2-40B4-BE49-F238E27FC236}">
                <a16:creationId xmlns:a16="http://schemas.microsoft.com/office/drawing/2014/main" id="{041D5B05-7431-45FA-827D-D0BD187A0C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19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3)">
            <a:extLst>
              <a:ext uri="{FF2B5EF4-FFF2-40B4-BE49-F238E27FC236}">
                <a16:creationId xmlns:a16="http://schemas.microsoft.com/office/drawing/2014/main" id="{EAA2EF67-C70F-4704-A439-3C88F0138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523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4)">
            <a:extLst>
              <a:ext uri="{FF2B5EF4-FFF2-40B4-BE49-F238E27FC236}">
                <a16:creationId xmlns:a16="http://schemas.microsoft.com/office/drawing/2014/main" id="{0686000D-CB91-4A02-91C3-BE659931BC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029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5)">
            <a:extLst>
              <a:ext uri="{FF2B5EF4-FFF2-40B4-BE49-F238E27FC236}">
                <a16:creationId xmlns:a16="http://schemas.microsoft.com/office/drawing/2014/main" id="{AFAFE561-95C5-4C9E-948C-5D26332BBA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41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6)">
            <a:extLst>
              <a:ext uri="{FF2B5EF4-FFF2-40B4-BE49-F238E27FC236}">
                <a16:creationId xmlns:a16="http://schemas.microsoft.com/office/drawing/2014/main" id="{FDC66B2D-F2F2-4B4A-835B-D09643F078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6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7)">
            <a:extLst>
              <a:ext uri="{FF2B5EF4-FFF2-40B4-BE49-F238E27FC236}">
                <a16:creationId xmlns:a16="http://schemas.microsoft.com/office/drawing/2014/main" id="{30600DC9-1028-4CDD-A93C-7BD2E0A27D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007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8)">
            <a:extLst>
              <a:ext uri="{FF2B5EF4-FFF2-40B4-BE49-F238E27FC236}">
                <a16:creationId xmlns:a16="http://schemas.microsoft.com/office/drawing/2014/main" id="{C1990EDB-2138-4317-974D-9178682B22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26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9)">
            <a:extLst>
              <a:ext uri="{FF2B5EF4-FFF2-40B4-BE49-F238E27FC236}">
                <a16:creationId xmlns:a16="http://schemas.microsoft.com/office/drawing/2014/main" id="{9323FB3A-2AB0-4855-B2A7-0E157D4EC2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01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0)">
            <a:extLst>
              <a:ext uri="{FF2B5EF4-FFF2-40B4-BE49-F238E27FC236}">
                <a16:creationId xmlns:a16="http://schemas.microsoft.com/office/drawing/2014/main" id="{213A76F0-D722-4869-B1C9-30B66F3BF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755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1)">
            <a:extLst>
              <a:ext uri="{FF2B5EF4-FFF2-40B4-BE49-F238E27FC236}">
                <a16:creationId xmlns:a16="http://schemas.microsoft.com/office/drawing/2014/main" id="{DF60FACD-8755-4BF3-93B2-37F69A26A8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46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2)">
            <a:extLst>
              <a:ext uri="{FF2B5EF4-FFF2-40B4-BE49-F238E27FC236}">
                <a16:creationId xmlns:a16="http://schemas.microsoft.com/office/drawing/2014/main" id="{B53EF9C2-6560-4F3A-A7B5-7A10A26BB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2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8CC42-FC0A-46CE-88E4-91A6CC5623AD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93. Custom Signals in Django</a:t>
            </a:r>
          </a:p>
        </p:txBody>
      </p:sp>
    </p:spTree>
    <p:extLst>
      <p:ext uri="{BB962C8B-B14F-4D97-AF65-F5344CB8AC3E}">
        <p14:creationId xmlns:p14="http://schemas.microsoft.com/office/powerpoint/2010/main" val="18700582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3)">
            <a:extLst>
              <a:ext uri="{FF2B5EF4-FFF2-40B4-BE49-F238E27FC236}">
                <a16:creationId xmlns:a16="http://schemas.microsoft.com/office/drawing/2014/main" id="{C8F0E37C-B0EF-4D64-98EB-ABDA531D48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99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4)">
            <a:extLst>
              <a:ext uri="{FF2B5EF4-FFF2-40B4-BE49-F238E27FC236}">
                <a16:creationId xmlns:a16="http://schemas.microsoft.com/office/drawing/2014/main" id="{453A872A-FC01-40BC-A92B-B3BBF4E556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6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5)">
            <a:extLst>
              <a:ext uri="{FF2B5EF4-FFF2-40B4-BE49-F238E27FC236}">
                <a16:creationId xmlns:a16="http://schemas.microsoft.com/office/drawing/2014/main" id="{1B85C9C4-480B-4F87-98BA-E2AEBCDB57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10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6)">
            <a:extLst>
              <a:ext uri="{FF2B5EF4-FFF2-40B4-BE49-F238E27FC236}">
                <a16:creationId xmlns:a16="http://schemas.microsoft.com/office/drawing/2014/main" id="{CB0B33B7-516A-4756-B5D0-6780B107B6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325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7)">
            <a:extLst>
              <a:ext uri="{FF2B5EF4-FFF2-40B4-BE49-F238E27FC236}">
                <a16:creationId xmlns:a16="http://schemas.microsoft.com/office/drawing/2014/main" id="{AC531E08-1D24-4A9D-8F51-6A8F013C5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2E7722-FC63-4D3F-A1C1-D0581F68AB85}"/>
              </a:ext>
            </a:extLst>
          </p:cNvPr>
          <p:cNvSpPr txBox="1"/>
          <p:nvPr/>
        </p:nvSpPr>
        <p:spPr>
          <a:xfrm>
            <a:off x="10469460" y="2147582"/>
            <a:ext cx="136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only</a:t>
            </a:r>
          </a:p>
          <a:p>
            <a:r>
              <a:rPr lang="en-US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9071312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8)">
            <a:extLst>
              <a:ext uri="{FF2B5EF4-FFF2-40B4-BE49-F238E27FC236}">
                <a16:creationId xmlns:a16="http://schemas.microsoft.com/office/drawing/2014/main" id="{E0980EF7-71DC-4E40-A4BC-BEEF41CB19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CBA528-147F-46CF-AABA-CFC5C689C2C2}"/>
              </a:ext>
            </a:extLst>
          </p:cNvPr>
          <p:cNvSpPr txBox="1"/>
          <p:nvPr/>
        </p:nvSpPr>
        <p:spPr>
          <a:xfrm>
            <a:off x="4479722" y="2827090"/>
            <a:ext cx="225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Key and value</a:t>
            </a:r>
          </a:p>
        </p:txBody>
      </p:sp>
    </p:spTree>
    <p:extLst>
      <p:ext uri="{BB962C8B-B14F-4D97-AF65-F5344CB8AC3E}">
        <p14:creationId xmlns:p14="http://schemas.microsoft.com/office/powerpoint/2010/main" val="12687648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9)">
            <a:extLst>
              <a:ext uri="{FF2B5EF4-FFF2-40B4-BE49-F238E27FC236}">
                <a16:creationId xmlns:a16="http://schemas.microsoft.com/office/drawing/2014/main" id="{D8606438-AE31-4C61-9C9E-1EB39D8936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014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0)">
            <a:extLst>
              <a:ext uri="{FF2B5EF4-FFF2-40B4-BE49-F238E27FC236}">
                <a16:creationId xmlns:a16="http://schemas.microsoft.com/office/drawing/2014/main" id="{A2CB5384-B41E-478B-A8FD-914BA7E288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674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1)">
            <a:extLst>
              <a:ext uri="{FF2B5EF4-FFF2-40B4-BE49-F238E27FC236}">
                <a16:creationId xmlns:a16="http://schemas.microsoft.com/office/drawing/2014/main" id="{BE44E67A-251B-4752-A3BE-DF8DF2A9FB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595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2)">
            <a:extLst>
              <a:ext uri="{FF2B5EF4-FFF2-40B4-BE49-F238E27FC236}">
                <a16:creationId xmlns:a16="http://schemas.microsoft.com/office/drawing/2014/main" id="{29D8DB15-C48B-463F-8648-6EA0DAC14A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0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">
            <a:extLst>
              <a:ext uri="{FF2B5EF4-FFF2-40B4-BE49-F238E27FC236}">
                <a16:creationId xmlns:a16="http://schemas.microsoft.com/office/drawing/2014/main" id="{FC9F4810-C5B9-4B83-AFA1-7FB5A07373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17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3)">
            <a:extLst>
              <a:ext uri="{FF2B5EF4-FFF2-40B4-BE49-F238E27FC236}">
                <a16:creationId xmlns:a16="http://schemas.microsoft.com/office/drawing/2014/main" id="{5A7C2B66-2E74-4055-8AAA-057E88205F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33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4)">
            <a:extLst>
              <a:ext uri="{FF2B5EF4-FFF2-40B4-BE49-F238E27FC236}">
                <a16:creationId xmlns:a16="http://schemas.microsoft.com/office/drawing/2014/main" id="{6DAE02B4-8D88-472F-AFE5-3B51F2771E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32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5)">
            <a:extLst>
              <a:ext uri="{FF2B5EF4-FFF2-40B4-BE49-F238E27FC236}">
                <a16:creationId xmlns:a16="http://schemas.microsoft.com/office/drawing/2014/main" id="{271344B4-E8B4-43F3-BD22-E1DB4992D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43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6)">
            <a:extLst>
              <a:ext uri="{FF2B5EF4-FFF2-40B4-BE49-F238E27FC236}">
                <a16:creationId xmlns:a16="http://schemas.microsoft.com/office/drawing/2014/main" id="{30AC2387-630E-4F05-B359-B009F6581F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69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7)">
            <a:extLst>
              <a:ext uri="{FF2B5EF4-FFF2-40B4-BE49-F238E27FC236}">
                <a16:creationId xmlns:a16="http://schemas.microsoft.com/office/drawing/2014/main" id="{E3EE3443-3958-4090-93C4-A8D405E1FF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2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8)">
            <a:extLst>
              <a:ext uri="{FF2B5EF4-FFF2-40B4-BE49-F238E27FC236}">
                <a16:creationId xmlns:a16="http://schemas.microsoft.com/office/drawing/2014/main" id="{B5F60C7B-D2A8-4434-ABD0-F8B201CD2D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528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9)">
            <a:extLst>
              <a:ext uri="{FF2B5EF4-FFF2-40B4-BE49-F238E27FC236}">
                <a16:creationId xmlns:a16="http://schemas.microsoft.com/office/drawing/2014/main" id="{BF2A09C8-71C6-48D2-AA54-56AD135FA7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014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1)">
            <a:extLst>
              <a:ext uri="{FF2B5EF4-FFF2-40B4-BE49-F238E27FC236}">
                <a16:creationId xmlns:a16="http://schemas.microsoft.com/office/drawing/2014/main" id="{8D7455CF-EFEA-47DE-B0E8-45975ABA09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014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2)">
            <a:extLst>
              <a:ext uri="{FF2B5EF4-FFF2-40B4-BE49-F238E27FC236}">
                <a16:creationId xmlns:a16="http://schemas.microsoft.com/office/drawing/2014/main" id="{A7B97BB0-F7DB-4E68-9F28-EBDC739DD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693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3)">
            <a:extLst>
              <a:ext uri="{FF2B5EF4-FFF2-40B4-BE49-F238E27FC236}">
                <a16:creationId xmlns:a16="http://schemas.microsoft.com/office/drawing/2014/main" id="{E567E6F2-5D0C-4FDC-9CEA-B241C69C0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4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1)">
            <a:extLst>
              <a:ext uri="{FF2B5EF4-FFF2-40B4-BE49-F238E27FC236}">
                <a16:creationId xmlns:a16="http://schemas.microsoft.com/office/drawing/2014/main" id="{3877749E-4516-469B-BAE7-FF49CCA4F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78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4)">
            <a:extLst>
              <a:ext uri="{FF2B5EF4-FFF2-40B4-BE49-F238E27FC236}">
                <a16:creationId xmlns:a16="http://schemas.microsoft.com/office/drawing/2014/main" id="{FD1A423E-FA22-4CF0-BE7B-94AC5DFF7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29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5)">
            <a:extLst>
              <a:ext uri="{FF2B5EF4-FFF2-40B4-BE49-F238E27FC236}">
                <a16:creationId xmlns:a16="http://schemas.microsoft.com/office/drawing/2014/main" id="{8D81B80C-F8D0-428B-80B5-56F707389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1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6)">
            <a:extLst>
              <a:ext uri="{FF2B5EF4-FFF2-40B4-BE49-F238E27FC236}">
                <a16:creationId xmlns:a16="http://schemas.microsoft.com/office/drawing/2014/main" id="{BB0067D7-F354-454C-8283-083015C9DC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243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7)">
            <a:extLst>
              <a:ext uri="{FF2B5EF4-FFF2-40B4-BE49-F238E27FC236}">
                <a16:creationId xmlns:a16="http://schemas.microsoft.com/office/drawing/2014/main" id="{F71B68B1-2E54-4122-9EDD-0790E98DE2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655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8)">
            <a:extLst>
              <a:ext uri="{FF2B5EF4-FFF2-40B4-BE49-F238E27FC236}">
                <a16:creationId xmlns:a16="http://schemas.microsoft.com/office/drawing/2014/main" id="{1F994055-1940-4488-8ACA-33FFDBEB29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091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9)">
            <a:extLst>
              <a:ext uri="{FF2B5EF4-FFF2-40B4-BE49-F238E27FC236}">
                <a16:creationId xmlns:a16="http://schemas.microsoft.com/office/drawing/2014/main" id="{573EE89F-AE00-495D-92F1-AD2F0AAB7E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763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0)">
            <a:extLst>
              <a:ext uri="{FF2B5EF4-FFF2-40B4-BE49-F238E27FC236}">
                <a16:creationId xmlns:a16="http://schemas.microsoft.com/office/drawing/2014/main" id="{66FB4045-ABEB-4E54-B645-1762A81A46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43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1)">
            <a:extLst>
              <a:ext uri="{FF2B5EF4-FFF2-40B4-BE49-F238E27FC236}">
                <a16:creationId xmlns:a16="http://schemas.microsoft.com/office/drawing/2014/main" id="{E09BBD3B-271F-4D42-A924-D88ACEC2E9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388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2)">
            <a:extLst>
              <a:ext uri="{FF2B5EF4-FFF2-40B4-BE49-F238E27FC236}">
                <a16:creationId xmlns:a16="http://schemas.microsoft.com/office/drawing/2014/main" id="{28A8D37E-926C-47D4-9BEC-DD6BE70CA5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393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3)">
            <a:extLst>
              <a:ext uri="{FF2B5EF4-FFF2-40B4-BE49-F238E27FC236}">
                <a16:creationId xmlns:a16="http://schemas.microsoft.com/office/drawing/2014/main" id="{7C0D6E64-2712-4771-AB45-C3D48A4004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2)">
            <a:extLst>
              <a:ext uri="{FF2B5EF4-FFF2-40B4-BE49-F238E27FC236}">
                <a16:creationId xmlns:a16="http://schemas.microsoft.com/office/drawing/2014/main" id="{EC29379C-6809-43DD-B44C-E45CA266D7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614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4)">
            <a:extLst>
              <a:ext uri="{FF2B5EF4-FFF2-40B4-BE49-F238E27FC236}">
                <a16:creationId xmlns:a16="http://schemas.microsoft.com/office/drawing/2014/main" id="{F9B11353-F70E-4CC8-B236-EFEF113BB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59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5)">
            <a:extLst>
              <a:ext uri="{FF2B5EF4-FFF2-40B4-BE49-F238E27FC236}">
                <a16:creationId xmlns:a16="http://schemas.microsoft.com/office/drawing/2014/main" id="{D9CA1540-C000-4A61-BB04-5D122D0101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904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6)">
            <a:extLst>
              <a:ext uri="{FF2B5EF4-FFF2-40B4-BE49-F238E27FC236}">
                <a16:creationId xmlns:a16="http://schemas.microsoft.com/office/drawing/2014/main" id="{80753969-8D8A-4910-B1E1-D29445FED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88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7)">
            <a:extLst>
              <a:ext uri="{FF2B5EF4-FFF2-40B4-BE49-F238E27FC236}">
                <a16:creationId xmlns:a16="http://schemas.microsoft.com/office/drawing/2014/main" id="{80B3ABFF-F7F9-4228-8F8C-0D2180CDA7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61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8)">
            <a:extLst>
              <a:ext uri="{FF2B5EF4-FFF2-40B4-BE49-F238E27FC236}">
                <a16:creationId xmlns:a16="http://schemas.microsoft.com/office/drawing/2014/main" id="{D2E42D86-55EE-47F7-A2B1-A3BB43C88B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360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9)">
            <a:extLst>
              <a:ext uri="{FF2B5EF4-FFF2-40B4-BE49-F238E27FC236}">
                <a16:creationId xmlns:a16="http://schemas.microsoft.com/office/drawing/2014/main" id="{8595998D-A0DD-4F23-AF66-373894D406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38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0)">
            <a:extLst>
              <a:ext uri="{FF2B5EF4-FFF2-40B4-BE49-F238E27FC236}">
                <a16:creationId xmlns:a16="http://schemas.microsoft.com/office/drawing/2014/main" id="{7F05E55F-FFC1-4FF3-ADE4-5F02A3F9B1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3CB19-739D-4BE8-8DFF-C421A458D9D0}"/>
              </a:ext>
            </a:extLst>
          </p:cNvPr>
          <p:cNvSpPr txBox="1"/>
          <p:nvPr/>
        </p:nvSpPr>
        <p:spPr>
          <a:xfrm>
            <a:off x="7230359" y="1093509"/>
            <a:ext cx="130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optimize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E75C6-C712-410D-B344-7EA9D2A31B04}"/>
              </a:ext>
            </a:extLst>
          </p:cNvPr>
          <p:cNvSpPr txBox="1"/>
          <p:nvPr/>
        </p:nvSpPr>
        <p:spPr>
          <a:xfrm>
            <a:off x="6542202" y="3864990"/>
            <a:ext cx="175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RAW SQL QUERY</a:t>
            </a:r>
          </a:p>
        </p:txBody>
      </p:sp>
    </p:spTree>
    <p:extLst>
      <p:ext uri="{BB962C8B-B14F-4D97-AF65-F5344CB8AC3E}">
        <p14:creationId xmlns:p14="http://schemas.microsoft.com/office/powerpoint/2010/main" val="2264472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1)">
            <a:extLst>
              <a:ext uri="{FF2B5EF4-FFF2-40B4-BE49-F238E27FC236}">
                <a16:creationId xmlns:a16="http://schemas.microsoft.com/office/drawing/2014/main" id="{BFFA2098-3DE1-455B-9AE9-6AC28C9A98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51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2)">
            <a:extLst>
              <a:ext uri="{FF2B5EF4-FFF2-40B4-BE49-F238E27FC236}">
                <a16:creationId xmlns:a16="http://schemas.microsoft.com/office/drawing/2014/main" id="{3A6C01F8-6926-4A0E-8DE1-2F9805D59C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9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3)">
            <a:extLst>
              <a:ext uri="{FF2B5EF4-FFF2-40B4-BE49-F238E27FC236}">
                <a16:creationId xmlns:a16="http://schemas.microsoft.com/office/drawing/2014/main" id="{33B20BEB-016E-4B48-ACB0-3297CF2EA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28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3)">
            <a:extLst>
              <a:ext uri="{FF2B5EF4-FFF2-40B4-BE49-F238E27FC236}">
                <a16:creationId xmlns:a16="http://schemas.microsoft.com/office/drawing/2014/main" id="{7D77CF63-03FD-4C39-9F7E-2128BEEA1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24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4)">
            <a:extLst>
              <a:ext uri="{FF2B5EF4-FFF2-40B4-BE49-F238E27FC236}">
                <a16:creationId xmlns:a16="http://schemas.microsoft.com/office/drawing/2014/main" id="{EAE407F5-DF78-42A4-B90C-F5A221726C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390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5)">
            <a:extLst>
              <a:ext uri="{FF2B5EF4-FFF2-40B4-BE49-F238E27FC236}">
                <a16:creationId xmlns:a16="http://schemas.microsoft.com/office/drawing/2014/main" id="{953C2444-1667-4A97-9195-9360BEDAA7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82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6)">
            <a:extLst>
              <a:ext uri="{FF2B5EF4-FFF2-40B4-BE49-F238E27FC236}">
                <a16:creationId xmlns:a16="http://schemas.microsoft.com/office/drawing/2014/main" id="{6A996CCD-1FAD-482F-B806-473EAA5532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28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7)">
            <a:extLst>
              <a:ext uri="{FF2B5EF4-FFF2-40B4-BE49-F238E27FC236}">
                <a16:creationId xmlns:a16="http://schemas.microsoft.com/office/drawing/2014/main" id="{268BCB14-6CB2-4548-A305-995E73A90C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867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8)">
            <a:extLst>
              <a:ext uri="{FF2B5EF4-FFF2-40B4-BE49-F238E27FC236}">
                <a16:creationId xmlns:a16="http://schemas.microsoft.com/office/drawing/2014/main" id="{A6B3E579-ADDD-4350-99E4-CA5C152334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631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9)">
            <a:extLst>
              <a:ext uri="{FF2B5EF4-FFF2-40B4-BE49-F238E27FC236}">
                <a16:creationId xmlns:a16="http://schemas.microsoft.com/office/drawing/2014/main" id="{A9BD5A27-14C5-424A-A715-254B03C5FB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635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E7BB4A-6852-44B8-BA97-CBB11E2B5FB0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97. </a:t>
            </a:r>
            <a:r>
              <a:rPr lang="en-US" dirty="0" err="1"/>
              <a:t>QuerySet</a:t>
            </a:r>
            <a:r>
              <a:rPr lang="en-US" dirty="0"/>
              <a:t> API Methods that do not return new </a:t>
            </a:r>
            <a:r>
              <a:rPr lang="en-US" dirty="0" err="1"/>
              <a:t>QuerySets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25431121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">
            <a:extLst>
              <a:ext uri="{FF2B5EF4-FFF2-40B4-BE49-F238E27FC236}">
                <a16:creationId xmlns:a16="http://schemas.microsoft.com/office/drawing/2014/main" id="{C71E0C70-BE3A-4E05-B811-B9680FAA88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71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)">
            <a:extLst>
              <a:ext uri="{FF2B5EF4-FFF2-40B4-BE49-F238E27FC236}">
                <a16:creationId xmlns:a16="http://schemas.microsoft.com/office/drawing/2014/main" id="{1E452749-CF08-4E57-AE41-F85BA4C10F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219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)">
            <a:extLst>
              <a:ext uri="{FF2B5EF4-FFF2-40B4-BE49-F238E27FC236}">
                <a16:creationId xmlns:a16="http://schemas.microsoft.com/office/drawing/2014/main" id="{E400B4E2-3832-4DA2-B9CE-68CD49171A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0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4)">
            <a:extLst>
              <a:ext uri="{FF2B5EF4-FFF2-40B4-BE49-F238E27FC236}">
                <a16:creationId xmlns:a16="http://schemas.microsoft.com/office/drawing/2014/main" id="{A6BB010F-C264-44AB-B109-A6A07AE1C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841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3)">
            <a:extLst>
              <a:ext uri="{FF2B5EF4-FFF2-40B4-BE49-F238E27FC236}">
                <a16:creationId xmlns:a16="http://schemas.microsoft.com/office/drawing/2014/main" id="{05215266-9128-41D8-88A6-0410FD6167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345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4)">
            <a:extLst>
              <a:ext uri="{FF2B5EF4-FFF2-40B4-BE49-F238E27FC236}">
                <a16:creationId xmlns:a16="http://schemas.microsoft.com/office/drawing/2014/main" id="{18B7BBD1-7FD1-4FEB-95E9-FA93B73DB8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015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5)">
            <a:extLst>
              <a:ext uri="{FF2B5EF4-FFF2-40B4-BE49-F238E27FC236}">
                <a16:creationId xmlns:a16="http://schemas.microsoft.com/office/drawing/2014/main" id="{9E032726-D56A-4126-BE0B-4D590CE9AA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195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6)">
            <a:extLst>
              <a:ext uri="{FF2B5EF4-FFF2-40B4-BE49-F238E27FC236}">
                <a16:creationId xmlns:a16="http://schemas.microsoft.com/office/drawing/2014/main" id="{FC2EE1E2-EC40-4D66-92BD-F55360C274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062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7)">
            <a:extLst>
              <a:ext uri="{FF2B5EF4-FFF2-40B4-BE49-F238E27FC236}">
                <a16:creationId xmlns:a16="http://schemas.microsoft.com/office/drawing/2014/main" id="{75AA2E34-F96F-446C-897E-18189D097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10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8)">
            <a:extLst>
              <a:ext uri="{FF2B5EF4-FFF2-40B4-BE49-F238E27FC236}">
                <a16:creationId xmlns:a16="http://schemas.microsoft.com/office/drawing/2014/main" id="{6948F418-7880-4070-B6CB-5E3008B11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902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9)">
            <a:extLst>
              <a:ext uri="{FF2B5EF4-FFF2-40B4-BE49-F238E27FC236}">
                <a16:creationId xmlns:a16="http://schemas.microsoft.com/office/drawing/2014/main" id="{32EC43A5-AFC9-42D1-9911-6595E01347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24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0)">
            <a:extLst>
              <a:ext uri="{FF2B5EF4-FFF2-40B4-BE49-F238E27FC236}">
                <a16:creationId xmlns:a16="http://schemas.microsoft.com/office/drawing/2014/main" id="{AF895D8F-6374-4B58-A045-7F95884810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69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1)">
            <a:extLst>
              <a:ext uri="{FF2B5EF4-FFF2-40B4-BE49-F238E27FC236}">
                <a16:creationId xmlns:a16="http://schemas.microsoft.com/office/drawing/2014/main" id="{60F35122-3611-4C89-A82D-52C916AB8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5398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2)">
            <a:extLst>
              <a:ext uri="{FF2B5EF4-FFF2-40B4-BE49-F238E27FC236}">
                <a16:creationId xmlns:a16="http://schemas.microsoft.com/office/drawing/2014/main" id="{223D004F-D88D-485F-AE9C-4517C5E539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8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5)">
            <a:extLst>
              <a:ext uri="{FF2B5EF4-FFF2-40B4-BE49-F238E27FC236}">
                <a16:creationId xmlns:a16="http://schemas.microsoft.com/office/drawing/2014/main" id="{CB9EB920-0527-4532-9F30-46D8143FBE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229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3)">
            <a:extLst>
              <a:ext uri="{FF2B5EF4-FFF2-40B4-BE49-F238E27FC236}">
                <a16:creationId xmlns:a16="http://schemas.microsoft.com/office/drawing/2014/main" id="{D962C328-E7DC-4015-81C3-2D9FBFAE3E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255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4)">
            <a:extLst>
              <a:ext uri="{FF2B5EF4-FFF2-40B4-BE49-F238E27FC236}">
                <a16:creationId xmlns:a16="http://schemas.microsoft.com/office/drawing/2014/main" id="{A1D90BC3-922D-49E4-84A0-9DEF7050DD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976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5)">
            <a:extLst>
              <a:ext uri="{FF2B5EF4-FFF2-40B4-BE49-F238E27FC236}">
                <a16:creationId xmlns:a16="http://schemas.microsoft.com/office/drawing/2014/main" id="{B000C3D3-2B02-454A-B64D-86ED65CC7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55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6)">
            <a:extLst>
              <a:ext uri="{FF2B5EF4-FFF2-40B4-BE49-F238E27FC236}">
                <a16:creationId xmlns:a16="http://schemas.microsoft.com/office/drawing/2014/main" id="{1D88FADF-B914-4D7C-BA95-1CF5647561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839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7)">
            <a:extLst>
              <a:ext uri="{FF2B5EF4-FFF2-40B4-BE49-F238E27FC236}">
                <a16:creationId xmlns:a16="http://schemas.microsoft.com/office/drawing/2014/main" id="{5E3CB3E3-6ADF-4C9F-BBEF-E4EAF0DE8B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434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8)">
            <a:extLst>
              <a:ext uri="{FF2B5EF4-FFF2-40B4-BE49-F238E27FC236}">
                <a16:creationId xmlns:a16="http://schemas.microsoft.com/office/drawing/2014/main" id="{05209B94-8A3D-43C6-A193-A5BBE3968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30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9)">
            <a:extLst>
              <a:ext uri="{FF2B5EF4-FFF2-40B4-BE49-F238E27FC236}">
                <a16:creationId xmlns:a16="http://schemas.microsoft.com/office/drawing/2014/main" id="{10B01E01-739A-4765-96B3-443FD0A16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5E6D70-07C0-4A0A-AD0D-47D9719AE3F9}"/>
              </a:ext>
            </a:extLst>
          </p:cNvPr>
          <p:cNvSpPr txBox="1"/>
          <p:nvPr/>
        </p:nvSpPr>
        <p:spPr>
          <a:xfrm>
            <a:off x="7268066" y="3544479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3114E-002A-4E5C-9CFC-05012680E3AE}"/>
              </a:ext>
            </a:extLst>
          </p:cNvPr>
          <p:cNvSpPr txBox="1"/>
          <p:nvPr/>
        </p:nvSpPr>
        <p:spPr>
          <a:xfrm>
            <a:off x="2026764" y="428919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 value</a:t>
            </a:r>
          </a:p>
        </p:txBody>
      </p:sp>
    </p:spTree>
    <p:extLst>
      <p:ext uri="{BB962C8B-B14F-4D97-AF65-F5344CB8AC3E}">
        <p14:creationId xmlns:p14="http://schemas.microsoft.com/office/powerpoint/2010/main" val="41331981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0)">
            <a:extLst>
              <a:ext uri="{FF2B5EF4-FFF2-40B4-BE49-F238E27FC236}">
                <a16:creationId xmlns:a16="http://schemas.microsoft.com/office/drawing/2014/main" id="{54647717-0F45-46B7-AD6C-172B50F1BD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865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1)">
            <a:extLst>
              <a:ext uri="{FF2B5EF4-FFF2-40B4-BE49-F238E27FC236}">
                <a16:creationId xmlns:a16="http://schemas.microsoft.com/office/drawing/2014/main" id="{33CB5329-10A1-452B-B804-A631D4471F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852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2)">
            <a:extLst>
              <a:ext uri="{FF2B5EF4-FFF2-40B4-BE49-F238E27FC236}">
                <a16:creationId xmlns:a16="http://schemas.microsoft.com/office/drawing/2014/main" id="{F657F62D-3872-4EA4-BEA9-B4B4302BEC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7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D7E744-F3FD-4E03-86EB-6CB62FD70F81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94. Middleware in Django</a:t>
            </a:r>
          </a:p>
        </p:txBody>
      </p:sp>
    </p:spTree>
    <p:extLst>
      <p:ext uri="{BB962C8B-B14F-4D97-AF65-F5344CB8AC3E}">
        <p14:creationId xmlns:p14="http://schemas.microsoft.com/office/powerpoint/2010/main" val="19015578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3)">
            <a:extLst>
              <a:ext uri="{FF2B5EF4-FFF2-40B4-BE49-F238E27FC236}">
                <a16:creationId xmlns:a16="http://schemas.microsoft.com/office/drawing/2014/main" id="{6C0B25C7-83EA-42B6-9C31-8E0F6B9F1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12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4)">
            <a:extLst>
              <a:ext uri="{FF2B5EF4-FFF2-40B4-BE49-F238E27FC236}">
                <a16:creationId xmlns:a16="http://schemas.microsoft.com/office/drawing/2014/main" id="{5198705C-D987-4CFC-ABF3-592B994AF9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407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5)">
            <a:extLst>
              <a:ext uri="{FF2B5EF4-FFF2-40B4-BE49-F238E27FC236}">
                <a16:creationId xmlns:a16="http://schemas.microsoft.com/office/drawing/2014/main" id="{60E35BD1-64B6-4E48-A46A-C8E9D6260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05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6)">
            <a:extLst>
              <a:ext uri="{FF2B5EF4-FFF2-40B4-BE49-F238E27FC236}">
                <a16:creationId xmlns:a16="http://schemas.microsoft.com/office/drawing/2014/main" id="{FC2A0EFD-484E-42F3-B59D-484A6398AA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752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7)">
            <a:extLst>
              <a:ext uri="{FF2B5EF4-FFF2-40B4-BE49-F238E27FC236}">
                <a16:creationId xmlns:a16="http://schemas.microsoft.com/office/drawing/2014/main" id="{E5F76360-5A72-4944-983E-E4EB050B4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590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8)">
            <a:extLst>
              <a:ext uri="{FF2B5EF4-FFF2-40B4-BE49-F238E27FC236}">
                <a16:creationId xmlns:a16="http://schemas.microsoft.com/office/drawing/2014/main" id="{043F667F-5ED2-4710-A293-D8D399EC16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109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9)">
            <a:extLst>
              <a:ext uri="{FF2B5EF4-FFF2-40B4-BE49-F238E27FC236}">
                <a16:creationId xmlns:a16="http://schemas.microsoft.com/office/drawing/2014/main" id="{71EF5637-CDBC-497F-B08F-C912D8177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35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30)">
            <a:extLst>
              <a:ext uri="{FF2B5EF4-FFF2-40B4-BE49-F238E27FC236}">
                <a16:creationId xmlns:a16="http://schemas.microsoft.com/office/drawing/2014/main" id="{8233BD9F-20D7-4369-AC09-58EDA1AF8D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65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31)">
            <a:extLst>
              <a:ext uri="{FF2B5EF4-FFF2-40B4-BE49-F238E27FC236}">
                <a16:creationId xmlns:a16="http://schemas.microsoft.com/office/drawing/2014/main" id="{9ADC4641-9467-448D-B596-29D0F6184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EDBF31-2656-49F1-9B2F-FE1AFD86BB15}"/>
              </a:ext>
            </a:extLst>
          </p:cNvPr>
          <p:cNvSpPr txBox="1"/>
          <p:nvPr/>
        </p:nvSpPr>
        <p:spPr>
          <a:xfrm>
            <a:off x="5956183" y="4949505"/>
            <a:ext cx="266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Explain the query and cost</a:t>
            </a:r>
          </a:p>
        </p:txBody>
      </p:sp>
    </p:spTree>
    <p:extLst>
      <p:ext uri="{BB962C8B-B14F-4D97-AF65-F5344CB8AC3E}">
        <p14:creationId xmlns:p14="http://schemas.microsoft.com/office/powerpoint/2010/main" val="8741901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32)">
            <a:extLst>
              <a:ext uri="{FF2B5EF4-FFF2-40B4-BE49-F238E27FC236}">
                <a16:creationId xmlns:a16="http://schemas.microsoft.com/office/drawing/2014/main" id="{7EFAFDE8-B65F-4B42-86A7-5AE73570BF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2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">
            <a:extLst>
              <a:ext uri="{FF2B5EF4-FFF2-40B4-BE49-F238E27FC236}">
                <a16:creationId xmlns:a16="http://schemas.microsoft.com/office/drawing/2014/main" id="{BD81B381-D529-464A-A23A-FE0B65B16F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09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245C83-38D5-45F1-B73C-E001B19E03A3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98. </a:t>
            </a:r>
            <a:r>
              <a:rPr lang="en-US" dirty="0" err="1"/>
              <a:t>QuerySet</a:t>
            </a:r>
            <a:r>
              <a:rPr lang="en-US" dirty="0"/>
              <a:t> API Field Lookups in Django</a:t>
            </a:r>
          </a:p>
        </p:txBody>
      </p:sp>
    </p:spTree>
    <p:extLst>
      <p:ext uri="{BB962C8B-B14F-4D97-AF65-F5344CB8AC3E}">
        <p14:creationId xmlns:p14="http://schemas.microsoft.com/office/powerpoint/2010/main" val="22268229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">
            <a:extLst>
              <a:ext uri="{FF2B5EF4-FFF2-40B4-BE49-F238E27FC236}">
                <a16:creationId xmlns:a16="http://schemas.microsoft.com/office/drawing/2014/main" id="{9FB54BA1-4EF6-4239-A916-99C1E0C832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872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)">
            <a:extLst>
              <a:ext uri="{FF2B5EF4-FFF2-40B4-BE49-F238E27FC236}">
                <a16:creationId xmlns:a16="http://schemas.microsoft.com/office/drawing/2014/main" id="{A243DF41-0DCD-4DD7-9D85-C12CD1CC84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570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2)">
            <a:extLst>
              <a:ext uri="{FF2B5EF4-FFF2-40B4-BE49-F238E27FC236}">
                <a16:creationId xmlns:a16="http://schemas.microsoft.com/office/drawing/2014/main" id="{5C026FB3-AB34-4391-95AC-A06E2237C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753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3)">
            <a:extLst>
              <a:ext uri="{FF2B5EF4-FFF2-40B4-BE49-F238E27FC236}">
                <a16:creationId xmlns:a16="http://schemas.microsoft.com/office/drawing/2014/main" id="{32B05C3F-2DB2-45E5-8005-0567A73463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69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4)">
            <a:extLst>
              <a:ext uri="{FF2B5EF4-FFF2-40B4-BE49-F238E27FC236}">
                <a16:creationId xmlns:a16="http://schemas.microsoft.com/office/drawing/2014/main" id="{FD1688CE-C933-4B51-809F-8FD50DC26D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06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5)">
            <a:extLst>
              <a:ext uri="{FF2B5EF4-FFF2-40B4-BE49-F238E27FC236}">
                <a16:creationId xmlns:a16="http://schemas.microsoft.com/office/drawing/2014/main" id="{6F9833C4-4488-43E2-BF55-E5C34B38A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79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6)">
            <a:extLst>
              <a:ext uri="{FF2B5EF4-FFF2-40B4-BE49-F238E27FC236}">
                <a16:creationId xmlns:a16="http://schemas.microsoft.com/office/drawing/2014/main" id="{BCE467AA-57AB-4A69-B396-236A6C1A2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117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7)">
            <a:extLst>
              <a:ext uri="{FF2B5EF4-FFF2-40B4-BE49-F238E27FC236}">
                <a16:creationId xmlns:a16="http://schemas.microsoft.com/office/drawing/2014/main" id="{CC385DCB-E10E-4795-9650-D2388B169B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956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8)">
            <a:extLst>
              <a:ext uri="{FF2B5EF4-FFF2-40B4-BE49-F238E27FC236}">
                <a16:creationId xmlns:a16="http://schemas.microsoft.com/office/drawing/2014/main" id="{FFBF1CD9-62B6-44FF-A833-A3CDC55691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FE81C7-93E4-4F4A-B58F-B7CE7E169550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91. Track Client IP Django Project</a:t>
            </a:r>
          </a:p>
        </p:txBody>
      </p:sp>
    </p:spTree>
    <p:extLst>
      <p:ext uri="{BB962C8B-B14F-4D97-AF65-F5344CB8AC3E}">
        <p14:creationId xmlns:p14="http://schemas.microsoft.com/office/powerpoint/2010/main" val="350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)">
            <a:extLst>
              <a:ext uri="{FF2B5EF4-FFF2-40B4-BE49-F238E27FC236}">
                <a16:creationId xmlns:a16="http://schemas.microsoft.com/office/drawing/2014/main" id="{1089B0A6-EDA8-4401-B5B7-D06A918556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858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9)">
            <a:extLst>
              <a:ext uri="{FF2B5EF4-FFF2-40B4-BE49-F238E27FC236}">
                <a16:creationId xmlns:a16="http://schemas.microsoft.com/office/drawing/2014/main" id="{1E0E3069-E0AE-44EB-A72A-38097031B2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96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0)">
            <a:extLst>
              <a:ext uri="{FF2B5EF4-FFF2-40B4-BE49-F238E27FC236}">
                <a16:creationId xmlns:a16="http://schemas.microsoft.com/office/drawing/2014/main" id="{D534296E-0C9E-48EA-8235-6A32226985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443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1)">
            <a:extLst>
              <a:ext uri="{FF2B5EF4-FFF2-40B4-BE49-F238E27FC236}">
                <a16:creationId xmlns:a16="http://schemas.microsoft.com/office/drawing/2014/main" id="{F233E801-9B5B-4D27-8A4A-78B69217F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0862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2)">
            <a:extLst>
              <a:ext uri="{FF2B5EF4-FFF2-40B4-BE49-F238E27FC236}">
                <a16:creationId xmlns:a16="http://schemas.microsoft.com/office/drawing/2014/main" id="{A55F462B-CA28-4064-86B3-B14EBBCEA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3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3)">
            <a:extLst>
              <a:ext uri="{FF2B5EF4-FFF2-40B4-BE49-F238E27FC236}">
                <a16:creationId xmlns:a16="http://schemas.microsoft.com/office/drawing/2014/main" id="{C19717CD-7683-4858-9AB6-AAE0D017ED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7259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4)">
            <a:extLst>
              <a:ext uri="{FF2B5EF4-FFF2-40B4-BE49-F238E27FC236}">
                <a16:creationId xmlns:a16="http://schemas.microsoft.com/office/drawing/2014/main" id="{0BF4C572-D887-4A46-AE89-490D2FF0D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57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5)">
            <a:extLst>
              <a:ext uri="{FF2B5EF4-FFF2-40B4-BE49-F238E27FC236}">
                <a16:creationId xmlns:a16="http://schemas.microsoft.com/office/drawing/2014/main" id="{5CC5257A-F4E6-479C-AAB1-98012EA539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4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6)">
            <a:extLst>
              <a:ext uri="{FF2B5EF4-FFF2-40B4-BE49-F238E27FC236}">
                <a16:creationId xmlns:a16="http://schemas.microsoft.com/office/drawing/2014/main" id="{D5670AB1-18D5-45AA-A724-B7B9E9ABBD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100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7)">
            <a:extLst>
              <a:ext uri="{FF2B5EF4-FFF2-40B4-BE49-F238E27FC236}">
                <a16:creationId xmlns:a16="http://schemas.microsoft.com/office/drawing/2014/main" id="{C9E47F1C-EA5E-4341-82E3-E69057F7A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786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8)">
            <a:extLst>
              <a:ext uri="{FF2B5EF4-FFF2-40B4-BE49-F238E27FC236}">
                <a16:creationId xmlns:a16="http://schemas.microsoft.com/office/drawing/2014/main" id="{8CDB32B9-C001-4062-BBEE-621F923E23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3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)">
            <a:extLst>
              <a:ext uri="{FF2B5EF4-FFF2-40B4-BE49-F238E27FC236}">
                <a16:creationId xmlns:a16="http://schemas.microsoft.com/office/drawing/2014/main" id="{80F747D4-6815-4C1E-A1BB-ECFC15D31A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3540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9)">
            <a:extLst>
              <a:ext uri="{FF2B5EF4-FFF2-40B4-BE49-F238E27FC236}">
                <a16:creationId xmlns:a16="http://schemas.microsoft.com/office/drawing/2014/main" id="{A9B531B3-0484-4DB7-9629-D8D5556354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147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0B27FE-6016-4BB3-8361-E1F10D34F122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99. </a:t>
            </a:r>
            <a:r>
              <a:rPr lang="en-US" dirty="0" err="1"/>
              <a:t>QuerySet</a:t>
            </a:r>
            <a:r>
              <a:rPr lang="en-US" dirty="0"/>
              <a:t> API Aggregation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16031208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">
            <a:extLst>
              <a:ext uri="{FF2B5EF4-FFF2-40B4-BE49-F238E27FC236}">
                <a16:creationId xmlns:a16="http://schemas.microsoft.com/office/drawing/2014/main" id="{C8B0854B-2605-4A39-8B41-8BA08A36E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22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1)">
            <a:extLst>
              <a:ext uri="{FF2B5EF4-FFF2-40B4-BE49-F238E27FC236}">
                <a16:creationId xmlns:a16="http://schemas.microsoft.com/office/drawing/2014/main" id="{1650346E-2BA9-4144-BAEB-4EE768EC9E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8896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2)">
            <a:extLst>
              <a:ext uri="{FF2B5EF4-FFF2-40B4-BE49-F238E27FC236}">
                <a16:creationId xmlns:a16="http://schemas.microsoft.com/office/drawing/2014/main" id="{622383D5-C718-469C-A1AC-6C7CE6EC2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776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3)">
            <a:extLst>
              <a:ext uri="{FF2B5EF4-FFF2-40B4-BE49-F238E27FC236}">
                <a16:creationId xmlns:a16="http://schemas.microsoft.com/office/drawing/2014/main" id="{3D132381-E0ED-45E9-947C-B5B45E05E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4608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4)">
            <a:extLst>
              <a:ext uri="{FF2B5EF4-FFF2-40B4-BE49-F238E27FC236}">
                <a16:creationId xmlns:a16="http://schemas.microsoft.com/office/drawing/2014/main" id="{7A7FC7BF-E395-426E-A454-6F9810D22C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6636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5)">
            <a:extLst>
              <a:ext uri="{FF2B5EF4-FFF2-40B4-BE49-F238E27FC236}">
                <a16:creationId xmlns:a16="http://schemas.microsoft.com/office/drawing/2014/main" id="{2ACF9C69-6085-42E7-93F1-0E425FF94D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012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6)">
            <a:extLst>
              <a:ext uri="{FF2B5EF4-FFF2-40B4-BE49-F238E27FC236}">
                <a16:creationId xmlns:a16="http://schemas.microsoft.com/office/drawing/2014/main" id="{AD92861A-A4AD-4CC7-B03A-C5B600664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7273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7)">
            <a:extLst>
              <a:ext uri="{FF2B5EF4-FFF2-40B4-BE49-F238E27FC236}">
                <a16:creationId xmlns:a16="http://schemas.microsoft.com/office/drawing/2014/main" id="{705D6ED1-0C04-4460-AC1C-46FA8E87B3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48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)">
            <a:extLst>
              <a:ext uri="{FF2B5EF4-FFF2-40B4-BE49-F238E27FC236}">
                <a16:creationId xmlns:a16="http://schemas.microsoft.com/office/drawing/2014/main" id="{A7DBC6D1-2D87-4FFC-B878-3BCE38B074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350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8)">
            <a:extLst>
              <a:ext uri="{FF2B5EF4-FFF2-40B4-BE49-F238E27FC236}">
                <a16:creationId xmlns:a16="http://schemas.microsoft.com/office/drawing/2014/main" id="{2FF7D018-5171-4B1C-9967-C478A6CCF6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5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9)">
            <a:extLst>
              <a:ext uri="{FF2B5EF4-FFF2-40B4-BE49-F238E27FC236}">
                <a16:creationId xmlns:a16="http://schemas.microsoft.com/office/drawing/2014/main" id="{C5828359-0314-4FD5-B09D-499EC1C13F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61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10)">
            <a:extLst>
              <a:ext uri="{FF2B5EF4-FFF2-40B4-BE49-F238E27FC236}">
                <a16:creationId xmlns:a16="http://schemas.microsoft.com/office/drawing/2014/main" id="{092EB9F4-A540-4D17-8A4D-5BB0FDC1A8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6983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11)">
            <a:extLst>
              <a:ext uri="{FF2B5EF4-FFF2-40B4-BE49-F238E27FC236}">
                <a16:creationId xmlns:a16="http://schemas.microsoft.com/office/drawing/2014/main" id="{D5378CEC-1B31-46FB-BB0D-54DC433CF1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9399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540CC-3EE4-4069-BD1E-686BEE242562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100. Q Objects in Django</a:t>
            </a:r>
          </a:p>
        </p:txBody>
      </p:sp>
    </p:spTree>
    <p:extLst>
      <p:ext uri="{BB962C8B-B14F-4D97-AF65-F5344CB8AC3E}">
        <p14:creationId xmlns:p14="http://schemas.microsoft.com/office/powerpoint/2010/main" val="394959426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 Objects in Django (Hindi) - YouTube">
            <a:extLst>
              <a:ext uri="{FF2B5EF4-FFF2-40B4-BE49-F238E27FC236}">
                <a16:creationId xmlns:a16="http://schemas.microsoft.com/office/drawing/2014/main" id="{778F8365-8BD4-437C-968C-31D47D8F6F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57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 Objects in Django (Hindi) - YouTube (1)">
            <a:extLst>
              <a:ext uri="{FF2B5EF4-FFF2-40B4-BE49-F238E27FC236}">
                <a16:creationId xmlns:a16="http://schemas.microsoft.com/office/drawing/2014/main" id="{4F1623FE-FA2E-4B65-B10C-DBC98741C5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398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970006-5DB1-4123-ADA3-474B2431B45A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101. Limiting </a:t>
            </a:r>
            <a:r>
              <a:rPr lang="en-US" dirty="0" err="1"/>
              <a:t>QuerySet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154776969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ing QuerySet in Django (Hindi) - YouTube">
            <a:extLst>
              <a:ext uri="{FF2B5EF4-FFF2-40B4-BE49-F238E27FC236}">
                <a16:creationId xmlns:a16="http://schemas.microsoft.com/office/drawing/2014/main" id="{6EC397EF-F367-425E-BFE9-3C03E241F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7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ing QuerySet in Django (Hindi) - YouTube (1)">
            <a:extLst>
              <a:ext uri="{FF2B5EF4-FFF2-40B4-BE49-F238E27FC236}">
                <a16:creationId xmlns:a16="http://schemas.microsoft.com/office/drawing/2014/main" id="{4036E999-BA24-46D6-AA98-6AA906FA0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59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)">
            <a:extLst>
              <a:ext uri="{FF2B5EF4-FFF2-40B4-BE49-F238E27FC236}">
                <a16:creationId xmlns:a16="http://schemas.microsoft.com/office/drawing/2014/main" id="{2AC7A6F3-B042-41BA-885D-DA1D0D2AB0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5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)">
            <a:extLst>
              <a:ext uri="{FF2B5EF4-FFF2-40B4-BE49-F238E27FC236}">
                <a16:creationId xmlns:a16="http://schemas.microsoft.com/office/drawing/2014/main" id="{4C966111-FD75-4197-A563-9E17D829C4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6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6)">
            <a:extLst>
              <a:ext uri="{FF2B5EF4-FFF2-40B4-BE49-F238E27FC236}">
                <a16:creationId xmlns:a16="http://schemas.microsoft.com/office/drawing/2014/main" id="{E8D7020D-FD69-4312-A5D3-0FDAC584EB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2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7)">
            <a:extLst>
              <a:ext uri="{FF2B5EF4-FFF2-40B4-BE49-F238E27FC236}">
                <a16:creationId xmlns:a16="http://schemas.microsoft.com/office/drawing/2014/main" id="{89164C01-AEE2-4786-9E0E-FFB3A7A600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94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8)">
            <a:extLst>
              <a:ext uri="{FF2B5EF4-FFF2-40B4-BE49-F238E27FC236}">
                <a16:creationId xmlns:a16="http://schemas.microsoft.com/office/drawing/2014/main" id="{457F98BC-823C-4223-987B-13E7CBA626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96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9)">
            <a:extLst>
              <a:ext uri="{FF2B5EF4-FFF2-40B4-BE49-F238E27FC236}">
                <a16:creationId xmlns:a16="http://schemas.microsoft.com/office/drawing/2014/main" id="{11E513A7-6476-423F-98FA-02F428327E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30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0)">
            <a:extLst>
              <a:ext uri="{FF2B5EF4-FFF2-40B4-BE49-F238E27FC236}">
                <a16:creationId xmlns:a16="http://schemas.microsoft.com/office/drawing/2014/main" id="{95A030D1-62D5-4186-97C3-3918985843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0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">
            <a:extLst>
              <a:ext uri="{FF2B5EF4-FFF2-40B4-BE49-F238E27FC236}">
                <a16:creationId xmlns:a16="http://schemas.microsoft.com/office/drawing/2014/main" id="{A5E52A19-8219-43A2-9328-C50E6885C4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64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1)">
            <a:extLst>
              <a:ext uri="{FF2B5EF4-FFF2-40B4-BE49-F238E27FC236}">
                <a16:creationId xmlns:a16="http://schemas.microsoft.com/office/drawing/2014/main" id="{98FC48DD-2EF7-41A4-BC34-5A7715D253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2)">
            <a:extLst>
              <a:ext uri="{FF2B5EF4-FFF2-40B4-BE49-F238E27FC236}">
                <a16:creationId xmlns:a16="http://schemas.microsoft.com/office/drawing/2014/main" id="{61C81A37-CA0A-4E41-9622-F1C9BC125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3)">
            <a:extLst>
              <a:ext uri="{FF2B5EF4-FFF2-40B4-BE49-F238E27FC236}">
                <a16:creationId xmlns:a16="http://schemas.microsoft.com/office/drawing/2014/main" id="{9D97FD33-5414-4D3E-8986-E4C26E3CB9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4)">
            <a:extLst>
              <a:ext uri="{FF2B5EF4-FFF2-40B4-BE49-F238E27FC236}">
                <a16:creationId xmlns:a16="http://schemas.microsoft.com/office/drawing/2014/main" id="{75711635-2A48-492F-AFF1-44F82A2BE7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10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5)">
            <a:extLst>
              <a:ext uri="{FF2B5EF4-FFF2-40B4-BE49-F238E27FC236}">
                <a16:creationId xmlns:a16="http://schemas.microsoft.com/office/drawing/2014/main" id="{45835CF0-550C-40DC-9332-A2880AC69C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6)">
            <a:extLst>
              <a:ext uri="{FF2B5EF4-FFF2-40B4-BE49-F238E27FC236}">
                <a16:creationId xmlns:a16="http://schemas.microsoft.com/office/drawing/2014/main" id="{D25DB612-809D-41AB-B379-1684EE7B28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1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7)">
            <a:extLst>
              <a:ext uri="{FF2B5EF4-FFF2-40B4-BE49-F238E27FC236}">
                <a16:creationId xmlns:a16="http://schemas.microsoft.com/office/drawing/2014/main" id="{95895E21-C537-4AAB-9D72-ABA22C76C3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0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8)">
            <a:extLst>
              <a:ext uri="{FF2B5EF4-FFF2-40B4-BE49-F238E27FC236}">
                <a16:creationId xmlns:a16="http://schemas.microsoft.com/office/drawing/2014/main" id="{89E54EF7-D2D0-444B-8485-70D7407D7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68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9)">
            <a:extLst>
              <a:ext uri="{FF2B5EF4-FFF2-40B4-BE49-F238E27FC236}">
                <a16:creationId xmlns:a16="http://schemas.microsoft.com/office/drawing/2014/main" id="{70772AA2-0E84-4883-B65E-905E50443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92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0)">
            <a:extLst>
              <a:ext uri="{FF2B5EF4-FFF2-40B4-BE49-F238E27FC236}">
                <a16:creationId xmlns:a16="http://schemas.microsoft.com/office/drawing/2014/main" id="{6554A984-E831-4386-8330-2DE370ECD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2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 (1)">
            <a:extLst>
              <a:ext uri="{FF2B5EF4-FFF2-40B4-BE49-F238E27FC236}">
                <a16:creationId xmlns:a16="http://schemas.microsoft.com/office/drawing/2014/main" id="{EBDCC1AF-D4B6-42A0-A141-22FD5B07F2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00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1)">
            <a:extLst>
              <a:ext uri="{FF2B5EF4-FFF2-40B4-BE49-F238E27FC236}">
                <a16:creationId xmlns:a16="http://schemas.microsoft.com/office/drawing/2014/main" id="{F3DA6847-0965-4609-8EE7-18DFCFF794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3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2)">
            <a:extLst>
              <a:ext uri="{FF2B5EF4-FFF2-40B4-BE49-F238E27FC236}">
                <a16:creationId xmlns:a16="http://schemas.microsoft.com/office/drawing/2014/main" id="{37A6B2F8-E62A-4512-852B-1B5C0EA84E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1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3)">
            <a:extLst>
              <a:ext uri="{FF2B5EF4-FFF2-40B4-BE49-F238E27FC236}">
                <a16:creationId xmlns:a16="http://schemas.microsoft.com/office/drawing/2014/main" id="{10C91B57-2388-4D78-A879-8CB9106981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83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4)">
            <a:extLst>
              <a:ext uri="{FF2B5EF4-FFF2-40B4-BE49-F238E27FC236}">
                <a16:creationId xmlns:a16="http://schemas.microsoft.com/office/drawing/2014/main" id="{A2D30502-06DC-43F7-9BDB-727CC339C9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03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5)">
            <a:extLst>
              <a:ext uri="{FF2B5EF4-FFF2-40B4-BE49-F238E27FC236}">
                <a16:creationId xmlns:a16="http://schemas.microsoft.com/office/drawing/2014/main" id="{ACF0A77D-B380-472B-A776-0FCAB177A6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33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6)">
            <a:extLst>
              <a:ext uri="{FF2B5EF4-FFF2-40B4-BE49-F238E27FC236}">
                <a16:creationId xmlns:a16="http://schemas.microsoft.com/office/drawing/2014/main" id="{697221D3-5C25-412B-8185-B6820738C9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0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7)">
            <a:extLst>
              <a:ext uri="{FF2B5EF4-FFF2-40B4-BE49-F238E27FC236}">
                <a16:creationId xmlns:a16="http://schemas.microsoft.com/office/drawing/2014/main" id="{5DFFB943-9D38-48F0-9D61-A2364EE762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7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8)">
            <a:extLst>
              <a:ext uri="{FF2B5EF4-FFF2-40B4-BE49-F238E27FC236}">
                <a16:creationId xmlns:a16="http://schemas.microsoft.com/office/drawing/2014/main" id="{A915E9EC-03E9-46E2-859F-ECF90B57EF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22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9)">
            <a:extLst>
              <a:ext uri="{FF2B5EF4-FFF2-40B4-BE49-F238E27FC236}">
                <a16:creationId xmlns:a16="http://schemas.microsoft.com/office/drawing/2014/main" id="{0F873BF2-6A78-4615-A0A3-E19CFE8A0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0)">
            <a:extLst>
              <a:ext uri="{FF2B5EF4-FFF2-40B4-BE49-F238E27FC236}">
                <a16:creationId xmlns:a16="http://schemas.microsoft.com/office/drawing/2014/main" id="{AC44D5FE-7A70-4920-93F2-53DFD7B946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8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 (2)">
            <a:extLst>
              <a:ext uri="{FF2B5EF4-FFF2-40B4-BE49-F238E27FC236}">
                <a16:creationId xmlns:a16="http://schemas.microsoft.com/office/drawing/2014/main" id="{E7332A83-F874-4B60-B0A5-996E409117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8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1)">
            <a:extLst>
              <a:ext uri="{FF2B5EF4-FFF2-40B4-BE49-F238E27FC236}">
                <a16:creationId xmlns:a16="http://schemas.microsoft.com/office/drawing/2014/main" id="{F3D7C28B-6C28-4D71-A149-9910E9F03D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2)">
            <a:extLst>
              <a:ext uri="{FF2B5EF4-FFF2-40B4-BE49-F238E27FC236}">
                <a16:creationId xmlns:a16="http://schemas.microsoft.com/office/drawing/2014/main" id="{BB1DA208-C638-4503-AB95-AE96B2951F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61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3)">
            <a:extLst>
              <a:ext uri="{FF2B5EF4-FFF2-40B4-BE49-F238E27FC236}">
                <a16:creationId xmlns:a16="http://schemas.microsoft.com/office/drawing/2014/main" id="{63749B86-7C7E-4FBA-8A2E-9F63709E63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62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4)">
            <a:extLst>
              <a:ext uri="{FF2B5EF4-FFF2-40B4-BE49-F238E27FC236}">
                <a16:creationId xmlns:a16="http://schemas.microsoft.com/office/drawing/2014/main" id="{CF17F6D8-2C2F-46CF-B379-4A63CAF56F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78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5)">
            <a:extLst>
              <a:ext uri="{FF2B5EF4-FFF2-40B4-BE49-F238E27FC236}">
                <a16:creationId xmlns:a16="http://schemas.microsoft.com/office/drawing/2014/main" id="{D978A3A9-C733-4065-B83B-44CD6BE7AD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28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6)">
            <a:extLst>
              <a:ext uri="{FF2B5EF4-FFF2-40B4-BE49-F238E27FC236}">
                <a16:creationId xmlns:a16="http://schemas.microsoft.com/office/drawing/2014/main" id="{30A4CBEE-D06D-4671-8B78-0F70F01EB5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2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7)">
            <a:extLst>
              <a:ext uri="{FF2B5EF4-FFF2-40B4-BE49-F238E27FC236}">
                <a16:creationId xmlns:a16="http://schemas.microsoft.com/office/drawing/2014/main" id="{72E340F1-FBED-44CD-9A62-F04831DE67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5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8)">
            <a:extLst>
              <a:ext uri="{FF2B5EF4-FFF2-40B4-BE49-F238E27FC236}">
                <a16:creationId xmlns:a16="http://schemas.microsoft.com/office/drawing/2014/main" id="{74C3F7EA-6A06-4134-B41B-0082FFE5B7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22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9)">
            <a:extLst>
              <a:ext uri="{FF2B5EF4-FFF2-40B4-BE49-F238E27FC236}">
                <a16:creationId xmlns:a16="http://schemas.microsoft.com/office/drawing/2014/main" id="{5B8EB7B1-9AE0-4E98-A400-FB94D73A12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9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0)">
            <a:extLst>
              <a:ext uri="{FF2B5EF4-FFF2-40B4-BE49-F238E27FC236}">
                <a16:creationId xmlns:a16="http://schemas.microsoft.com/office/drawing/2014/main" id="{128DD3FC-98DD-493D-9CA1-2E5F6EFDF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0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 (3)">
            <a:extLst>
              <a:ext uri="{FF2B5EF4-FFF2-40B4-BE49-F238E27FC236}">
                <a16:creationId xmlns:a16="http://schemas.microsoft.com/office/drawing/2014/main" id="{B419F6BD-B510-446B-A2D7-6C957B1F1D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8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1)">
            <a:extLst>
              <a:ext uri="{FF2B5EF4-FFF2-40B4-BE49-F238E27FC236}">
                <a16:creationId xmlns:a16="http://schemas.microsoft.com/office/drawing/2014/main" id="{62B90ED1-6F6D-4E45-8894-AF8D1438C1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0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2)">
            <a:extLst>
              <a:ext uri="{FF2B5EF4-FFF2-40B4-BE49-F238E27FC236}">
                <a16:creationId xmlns:a16="http://schemas.microsoft.com/office/drawing/2014/main" id="{590098A6-9AC3-4E5A-9C99-BF7799575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3)">
            <a:extLst>
              <a:ext uri="{FF2B5EF4-FFF2-40B4-BE49-F238E27FC236}">
                <a16:creationId xmlns:a16="http://schemas.microsoft.com/office/drawing/2014/main" id="{599AF4F4-5AF9-470F-9F4A-0C60341459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92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4)">
            <a:extLst>
              <a:ext uri="{FF2B5EF4-FFF2-40B4-BE49-F238E27FC236}">
                <a16:creationId xmlns:a16="http://schemas.microsoft.com/office/drawing/2014/main" id="{70D86BAF-8EDA-4038-BABE-00E2ABEAC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2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5)">
            <a:extLst>
              <a:ext uri="{FF2B5EF4-FFF2-40B4-BE49-F238E27FC236}">
                <a16:creationId xmlns:a16="http://schemas.microsoft.com/office/drawing/2014/main" id="{6DDFBE98-6CF3-45EF-8970-AF968A672C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143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6)">
            <a:extLst>
              <a:ext uri="{FF2B5EF4-FFF2-40B4-BE49-F238E27FC236}">
                <a16:creationId xmlns:a16="http://schemas.microsoft.com/office/drawing/2014/main" id="{FD4B5E10-E67F-459D-8273-1D3E3019E5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5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7)">
            <a:extLst>
              <a:ext uri="{FF2B5EF4-FFF2-40B4-BE49-F238E27FC236}">
                <a16:creationId xmlns:a16="http://schemas.microsoft.com/office/drawing/2014/main" id="{2877CCCB-4342-416A-BFD3-491D0318E4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05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8)">
            <a:extLst>
              <a:ext uri="{FF2B5EF4-FFF2-40B4-BE49-F238E27FC236}">
                <a16:creationId xmlns:a16="http://schemas.microsoft.com/office/drawing/2014/main" id="{B4277AC0-0F61-4DC5-A8E5-A433716293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90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9)">
            <a:extLst>
              <a:ext uri="{FF2B5EF4-FFF2-40B4-BE49-F238E27FC236}">
                <a16:creationId xmlns:a16="http://schemas.microsoft.com/office/drawing/2014/main" id="{438DB0E7-419E-409E-B7FF-4BE6143241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6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0)">
            <a:extLst>
              <a:ext uri="{FF2B5EF4-FFF2-40B4-BE49-F238E27FC236}">
                <a16:creationId xmlns:a16="http://schemas.microsoft.com/office/drawing/2014/main" id="{00FACD89-F161-4395-9804-7394AA2CA1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 (4)">
            <a:extLst>
              <a:ext uri="{FF2B5EF4-FFF2-40B4-BE49-F238E27FC236}">
                <a16:creationId xmlns:a16="http://schemas.microsoft.com/office/drawing/2014/main" id="{7B414798-C85E-4855-9ADC-27A816BE8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23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1)">
            <a:extLst>
              <a:ext uri="{FF2B5EF4-FFF2-40B4-BE49-F238E27FC236}">
                <a16:creationId xmlns:a16="http://schemas.microsoft.com/office/drawing/2014/main" id="{BC1DC1F4-4362-46D1-8387-9CC93CF42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5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2)">
            <a:extLst>
              <a:ext uri="{FF2B5EF4-FFF2-40B4-BE49-F238E27FC236}">
                <a16:creationId xmlns:a16="http://schemas.microsoft.com/office/drawing/2014/main" id="{767E9332-798A-4F20-9CF0-D440B6C71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45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3)">
            <a:extLst>
              <a:ext uri="{FF2B5EF4-FFF2-40B4-BE49-F238E27FC236}">
                <a16:creationId xmlns:a16="http://schemas.microsoft.com/office/drawing/2014/main" id="{910E1715-8B31-40CF-BFE2-E4563008A0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381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4)">
            <a:extLst>
              <a:ext uri="{FF2B5EF4-FFF2-40B4-BE49-F238E27FC236}">
                <a16:creationId xmlns:a16="http://schemas.microsoft.com/office/drawing/2014/main" id="{69C3FB38-E89B-4991-9D5D-B1068724BF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9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5)">
            <a:extLst>
              <a:ext uri="{FF2B5EF4-FFF2-40B4-BE49-F238E27FC236}">
                <a16:creationId xmlns:a16="http://schemas.microsoft.com/office/drawing/2014/main" id="{E7181DDC-BA58-4075-8DCC-BD81A33543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1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6)">
            <a:extLst>
              <a:ext uri="{FF2B5EF4-FFF2-40B4-BE49-F238E27FC236}">
                <a16:creationId xmlns:a16="http://schemas.microsoft.com/office/drawing/2014/main" id="{80E81F3E-E7C5-46DF-93F0-C374D174F5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0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7)">
            <a:extLst>
              <a:ext uri="{FF2B5EF4-FFF2-40B4-BE49-F238E27FC236}">
                <a16:creationId xmlns:a16="http://schemas.microsoft.com/office/drawing/2014/main" id="{193CFAD2-FC70-4165-B0D3-CE63DEFC09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81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8)">
            <a:extLst>
              <a:ext uri="{FF2B5EF4-FFF2-40B4-BE49-F238E27FC236}">
                <a16:creationId xmlns:a16="http://schemas.microsoft.com/office/drawing/2014/main" id="{DDFB64B2-E21A-47CB-ABE9-5858633181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3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9)">
            <a:extLst>
              <a:ext uri="{FF2B5EF4-FFF2-40B4-BE49-F238E27FC236}">
                <a16:creationId xmlns:a16="http://schemas.microsoft.com/office/drawing/2014/main" id="{C92700DC-5C72-41E7-B37B-B64329675E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3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48F020-246F-4ED7-B421-042BB611F112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95. Site Under Construction Django Project</a:t>
            </a:r>
          </a:p>
        </p:txBody>
      </p:sp>
    </p:spTree>
    <p:extLst>
      <p:ext uri="{BB962C8B-B14F-4D97-AF65-F5344CB8AC3E}">
        <p14:creationId xmlns:p14="http://schemas.microsoft.com/office/powerpoint/2010/main" val="406034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2C1D8E-B408-4530-A9F0-83F7E13C16C6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92. User Login Count Django Project</a:t>
            </a:r>
          </a:p>
        </p:txBody>
      </p:sp>
    </p:spTree>
    <p:extLst>
      <p:ext uri="{BB962C8B-B14F-4D97-AF65-F5344CB8AC3E}">
        <p14:creationId xmlns:p14="http://schemas.microsoft.com/office/powerpoint/2010/main" val="2958703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">
            <a:extLst>
              <a:ext uri="{FF2B5EF4-FFF2-40B4-BE49-F238E27FC236}">
                <a16:creationId xmlns:a16="http://schemas.microsoft.com/office/drawing/2014/main" id="{8C0D18E8-AA6C-4DF8-BA7A-5C5F5C677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08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1)">
            <a:extLst>
              <a:ext uri="{FF2B5EF4-FFF2-40B4-BE49-F238E27FC236}">
                <a16:creationId xmlns:a16="http://schemas.microsoft.com/office/drawing/2014/main" id="{35D61801-07CA-419B-8E23-619E0E3BDF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16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2)">
            <a:extLst>
              <a:ext uri="{FF2B5EF4-FFF2-40B4-BE49-F238E27FC236}">
                <a16:creationId xmlns:a16="http://schemas.microsoft.com/office/drawing/2014/main" id="{A189D1ED-3F9F-4B63-8FE3-8B85A0B24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416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3)">
            <a:extLst>
              <a:ext uri="{FF2B5EF4-FFF2-40B4-BE49-F238E27FC236}">
                <a16:creationId xmlns:a16="http://schemas.microsoft.com/office/drawing/2014/main" id="{2CCE0DDE-37DA-4A42-BE58-B2CAF5B880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015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4)">
            <a:extLst>
              <a:ext uri="{FF2B5EF4-FFF2-40B4-BE49-F238E27FC236}">
                <a16:creationId xmlns:a16="http://schemas.microsoft.com/office/drawing/2014/main" id="{97078B32-684D-4022-A547-80D42CB093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87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5)">
            <a:extLst>
              <a:ext uri="{FF2B5EF4-FFF2-40B4-BE49-F238E27FC236}">
                <a16:creationId xmlns:a16="http://schemas.microsoft.com/office/drawing/2014/main" id="{DD7085DF-EDC2-40F6-A359-76F9F17E8D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543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6ABEF0-528A-47F3-9003-3F5063DB8314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96. </a:t>
            </a:r>
            <a:r>
              <a:rPr lang="en-US" dirty="0" err="1"/>
              <a:t>QuerySet</a:t>
            </a:r>
            <a:r>
              <a:rPr lang="en-US" dirty="0"/>
              <a:t> API Methods that return new </a:t>
            </a:r>
            <a:r>
              <a:rPr lang="en-US" dirty="0" err="1"/>
              <a:t>QuerySets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4163796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">
            <a:extLst>
              <a:ext uri="{FF2B5EF4-FFF2-40B4-BE49-F238E27FC236}">
                <a16:creationId xmlns:a16="http://schemas.microsoft.com/office/drawing/2014/main" id="{913F1D08-83DF-4A86-BCCB-DC61B5AF18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05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)">
            <a:extLst>
              <a:ext uri="{FF2B5EF4-FFF2-40B4-BE49-F238E27FC236}">
                <a16:creationId xmlns:a16="http://schemas.microsoft.com/office/drawing/2014/main" id="{FFDB06DF-35B2-4CFA-AAC6-FF817FB051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46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)">
            <a:extLst>
              <a:ext uri="{FF2B5EF4-FFF2-40B4-BE49-F238E27FC236}">
                <a16:creationId xmlns:a16="http://schemas.microsoft.com/office/drawing/2014/main" id="{922DFA97-E37D-4E49-B395-BBAB265B58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3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Login Count Django Project Hindi - YouTube">
            <a:extLst>
              <a:ext uri="{FF2B5EF4-FFF2-40B4-BE49-F238E27FC236}">
                <a16:creationId xmlns:a16="http://schemas.microsoft.com/office/drawing/2014/main" id="{172F7381-95BF-43B7-9056-5E6FD7665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3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)">
            <a:extLst>
              <a:ext uri="{FF2B5EF4-FFF2-40B4-BE49-F238E27FC236}">
                <a16:creationId xmlns:a16="http://schemas.microsoft.com/office/drawing/2014/main" id="{41EFA688-C6A2-459D-A1ED-CB43DD93B7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795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)">
            <a:extLst>
              <a:ext uri="{FF2B5EF4-FFF2-40B4-BE49-F238E27FC236}">
                <a16:creationId xmlns:a16="http://schemas.microsoft.com/office/drawing/2014/main" id="{21BDEF89-81A0-4DA5-A09F-73BD4EF0F9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6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)">
            <a:extLst>
              <a:ext uri="{FF2B5EF4-FFF2-40B4-BE49-F238E27FC236}">
                <a16:creationId xmlns:a16="http://schemas.microsoft.com/office/drawing/2014/main" id="{EB38E87B-27A7-405F-81FE-85DE01D0A6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)">
            <a:extLst>
              <a:ext uri="{FF2B5EF4-FFF2-40B4-BE49-F238E27FC236}">
                <a16:creationId xmlns:a16="http://schemas.microsoft.com/office/drawing/2014/main" id="{893431BF-332A-4B5F-842D-3715B9A23D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722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7)">
            <a:extLst>
              <a:ext uri="{FF2B5EF4-FFF2-40B4-BE49-F238E27FC236}">
                <a16:creationId xmlns:a16="http://schemas.microsoft.com/office/drawing/2014/main" id="{2481D283-E24F-4813-85DB-D9185D71FE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854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8)">
            <a:extLst>
              <a:ext uri="{FF2B5EF4-FFF2-40B4-BE49-F238E27FC236}">
                <a16:creationId xmlns:a16="http://schemas.microsoft.com/office/drawing/2014/main" id="{05D8550C-8FBD-4CF4-9CDA-4F2180353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644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9)">
            <a:extLst>
              <a:ext uri="{FF2B5EF4-FFF2-40B4-BE49-F238E27FC236}">
                <a16:creationId xmlns:a16="http://schemas.microsoft.com/office/drawing/2014/main" id="{8AA9622C-BEC3-4E52-B96A-3811A3571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71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0)">
            <a:extLst>
              <a:ext uri="{FF2B5EF4-FFF2-40B4-BE49-F238E27FC236}">
                <a16:creationId xmlns:a16="http://schemas.microsoft.com/office/drawing/2014/main" id="{F0CD2B5D-579E-40AB-ABDB-D2F6334AA7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657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1)">
            <a:extLst>
              <a:ext uri="{FF2B5EF4-FFF2-40B4-BE49-F238E27FC236}">
                <a16:creationId xmlns:a16="http://schemas.microsoft.com/office/drawing/2014/main" id="{61A2849D-A58E-4822-9A34-98F352C182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74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2)">
            <a:extLst>
              <a:ext uri="{FF2B5EF4-FFF2-40B4-BE49-F238E27FC236}">
                <a16:creationId xmlns:a16="http://schemas.microsoft.com/office/drawing/2014/main" id="{0D7C5B38-BE91-46F0-B8D6-38DEE3AE56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7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108</Words>
  <Application>Microsoft Office PowerPoint</Application>
  <PresentationFormat>Widescreen</PresentationFormat>
  <Paragraphs>21</Paragraphs>
  <Slides>229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229</vt:i4>
      </vt:variant>
    </vt:vector>
  </HeadingPairs>
  <TitlesOfParts>
    <vt:vector size="233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5</cp:revision>
  <dcterms:created xsi:type="dcterms:W3CDTF">2022-06-01T21:37:49Z</dcterms:created>
  <dcterms:modified xsi:type="dcterms:W3CDTF">2022-08-15T16:45:16Z</dcterms:modified>
</cp:coreProperties>
</file>